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C24"/>
    <a:srgbClr val="886834"/>
    <a:srgbClr val="675C47"/>
    <a:srgbClr val="1C1C1C"/>
    <a:srgbClr val="491B11"/>
    <a:srgbClr val="270F0C"/>
    <a:srgbClr val="794B18"/>
    <a:srgbClr val="9A5437"/>
    <a:srgbClr val="9C9688"/>
    <a:srgbClr val="A0A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36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57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73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87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4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89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5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9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22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72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59E4-198F-4B8A-970D-D8948DF14286}" type="datetimeFigureOut">
              <a:rPr lang="ko-KR" altLang="en-US" smtClean="0"/>
              <a:t>2021-02-05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F168-21EB-487D-A5DC-51CDB75A8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43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27CA7BC-2DB9-4DBB-AAB5-51811AFE1216}"/>
              </a:ext>
            </a:extLst>
          </p:cNvPr>
          <p:cNvGrpSpPr/>
          <p:nvPr/>
        </p:nvGrpSpPr>
        <p:grpSpPr>
          <a:xfrm>
            <a:off x="718187" y="625915"/>
            <a:ext cx="8566082" cy="5754208"/>
            <a:chOff x="718187" y="625915"/>
            <a:chExt cx="8566082" cy="5754208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1D1B67EC-D882-40A1-A266-6AC47779762A}"/>
                </a:ext>
              </a:extLst>
            </p:cNvPr>
            <p:cNvGrpSpPr/>
            <p:nvPr/>
          </p:nvGrpSpPr>
          <p:grpSpPr>
            <a:xfrm>
              <a:off x="5030474" y="625915"/>
              <a:ext cx="4253795" cy="5754208"/>
              <a:chOff x="5109881" y="625915"/>
              <a:chExt cx="4253795" cy="5754208"/>
            </a:xfrm>
          </p:grpSpPr>
          <p:sp>
            <p:nvSpPr>
              <p:cNvPr id="19" name="순서도: 대체 처리 18">
                <a:extLst>
                  <a:ext uri="{FF2B5EF4-FFF2-40B4-BE49-F238E27FC236}">
                    <a16:creationId xmlns:a16="http://schemas.microsoft.com/office/drawing/2014/main" id="{E95493FA-B619-48AB-BABF-6C2535EBBE45}"/>
                  </a:ext>
                </a:extLst>
              </p:cNvPr>
              <p:cNvSpPr/>
              <p:nvPr/>
            </p:nvSpPr>
            <p:spPr>
              <a:xfrm>
                <a:off x="5115676" y="625915"/>
                <a:ext cx="4248000" cy="2844000"/>
              </a:xfrm>
              <a:prstGeom prst="flowChartAlternateProcess">
                <a:avLst/>
              </a:prstGeom>
              <a:blipFill dpi="0" rotWithShape="1">
                <a:blip r:embed="rId2">
                  <a:alphaModFix amt="62000"/>
                </a:blip>
                <a:srcRect/>
                <a:tile tx="0" ty="0" sx="100000" sy="100000" flip="none" algn="tl"/>
              </a:blipFill>
              <a:ln w="76200">
                <a:solidFill>
                  <a:srgbClr val="8868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94" b="1" dirty="0">
                  <a:solidFill>
                    <a:srgbClr val="9A5437"/>
                  </a:solidFill>
                  <a:latin typeface="HY목판L" panose="02030600000101010101" pitchFamily="18" charset="-127"/>
                  <a:ea typeface="HY목판L" panose="02030600000101010101" pitchFamily="18" charset="-12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262F32-5F50-4EEF-9F4B-E56B5953F90B}"/>
                  </a:ext>
                </a:extLst>
              </p:cNvPr>
              <p:cNvSpPr txBox="1"/>
              <p:nvPr/>
            </p:nvSpPr>
            <p:spPr>
              <a:xfrm>
                <a:off x="5414090" y="625915"/>
                <a:ext cx="1456586" cy="281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21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그림 </a:t>
                </a: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&amp;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스케치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22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 조리 기구 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23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문 </a:t>
                </a: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&amp;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창문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24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책 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25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필기도구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26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침구류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27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의류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28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동물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29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연장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30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 가방 </a:t>
                </a: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&amp;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자루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F30C60-F7E9-4E2C-9997-430AF48E9282}"/>
                  </a:ext>
                </a:extLst>
              </p:cNvPr>
              <p:cNvSpPr txBox="1"/>
              <p:nvPr/>
            </p:nvSpPr>
            <p:spPr>
              <a:xfrm>
                <a:off x="7275675" y="625915"/>
                <a:ext cx="1902907" cy="272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31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장난감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32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 식물 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33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세면도구 </a:t>
                </a: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&amp;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위생용품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34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가연성 물체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35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쓰레기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36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상자 </a:t>
                </a: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&amp;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포장지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37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기호 </a:t>
                </a: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&amp;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상징물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38 </a:t>
                </a:r>
                <a:r>
                  <a:rPr lang="ko-KR" altLang="en-US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rPr>
                  <a:t>주화</a:t>
                </a:r>
                <a:endParaRPr lang="en-US" altLang="ko-KR" sz="1200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975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975" dirty="0">
                  <a:solidFill>
                    <a:srgbClr val="491B11"/>
                  </a:solidFill>
                  <a:latin typeface="HY크리스탈M" panose="02030600000101010101" pitchFamily="18" charset="-127"/>
                  <a:ea typeface="HY크리스탈M" panose="02030600000101010101" pitchFamily="18" charset="-127"/>
                </a:endParaRPr>
              </a:p>
            </p:txBody>
          </p:sp>
          <p:pic>
            <p:nvPicPr>
              <p:cNvPr id="31" name="그림 30" descr="텍스트, 케이스, 액세서리, 액자이(가) 표시된 사진&#10;&#10;자동 생성된 설명">
                <a:extLst>
                  <a:ext uri="{FF2B5EF4-FFF2-40B4-BE49-F238E27FC236}">
                    <a16:creationId xmlns:a16="http://schemas.microsoft.com/office/drawing/2014/main" id="{7D1A7DD8-AD26-4F15-BFE1-3EA55B993D8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09881" y="3536123"/>
                <a:ext cx="4248000" cy="2844000"/>
              </a:xfrm>
              <a:prstGeom prst="rect">
                <a:avLst/>
              </a:prstGeom>
            </p:spPr>
          </p:pic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A16591B7-2E6E-43D2-8598-14C4A40676CF}"/>
                  </a:ext>
                </a:extLst>
              </p:cNvPr>
              <p:cNvSpPr/>
              <p:nvPr/>
            </p:nvSpPr>
            <p:spPr>
              <a:xfrm>
                <a:off x="5505066" y="5716170"/>
                <a:ext cx="313027" cy="308113"/>
              </a:xfrm>
              <a:prstGeom prst="ellipse">
                <a:avLst/>
              </a:prstGeom>
              <a:solidFill>
                <a:srgbClr val="40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2D3E6FFA-F33A-47AF-8EF8-5EFD426158F5}"/>
                </a:ext>
              </a:extLst>
            </p:cNvPr>
            <p:cNvGrpSpPr/>
            <p:nvPr/>
          </p:nvGrpSpPr>
          <p:grpSpPr>
            <a:xfrm>
              <a:off x="718187" y="625915"/>
              <a:ext cx="4273882" cy="5754208"/>
              <a:chOff x="601646" y="625915"/>
              <a:chExt cx="4273882" cy="5754208"/>
            </a:xfrm>
          </p:grpSpPr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A94FEE76-A2FA-4EEA-B796-1131DB3B3E95}"/>
                  </a:ext>
                </a:extLst>
              </p:cNvPr>
              <p:cNvGrpSpPr/>
              <p:nvPr/>
            </p:nvGrpSpPr>
            <p:grpSpPr>
              <a:xfrm>
                <a:off x="601646" y="625915"/>
                <a:ext cx="4248000" cy="2844000"/>
                <a:chOff x="3936000" y="549000"/>
                <a:chExt cx="4320000" cy="2880000"/>
              </a:xfrm>
            </p:grpSpPr>
            <p:sp>
              <p:nvSpPr>
                <p:cNvPr id="6" name="순서도: 대체 처리 5">
                  <a:extLst>
                    <a:ext uri="{FF2B5EF4-FFF2-40B4-BE49-F238E27FC236}">
                      <a16:creationId xmlns:a16="http://schemas.microsoft.com/office/drawing/2014/main" id="{DBB97A14-906D-4F84-8012-8584E9F4B2A4}"/>
                    </a:ext>
                  </a:extLst>
                </p:cNvPr>
                <p:cNvSpPr/>
                <p:nvPr/>
              </p:nvSpPr>
              <p:spPr>
                <a:xfrm>
                  <a:off x="3936000" y="549000"/>
                  <a:ext cx="4320000" cy="2880000"/>
                </a:xfrm>
                <a:prstGeom prst="flowChartAlternateProcess">
                  <a:avLst/>
                </a:prstGeom>
                <a:blipFill dpi="0" rotWithShape="1">
                  <a:blip r:embed="rId2">
                    <a:alphaModFix amt="62000"/>
                  </a:blip>
                  <a:srcRect/>
                  <a:tile tx="0" ty="0" sx="100000" sy="100000" flip="none" algn="tl"/>
                </a:blipFill>
                <a:ln w="76200">
                  <a:solidFill>
                    <a:srgbClr val="88683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94" b="1" dirty="0">
                    <a:solidFill>
                      <a:srgbClr val="9A5437"/>
                    </a:solidFill>
                    <a:latin typeface="HY목판L" panose="02030600000101010101" pitchFamily="18" charset="-127"/>
                    <a:ea typeface="HY목판L" panose="02030600000101010101" pitchFamily="18" charset="-127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55E17BD-29C9-4970-BC20-263F13F2D564}"/>
                    </a:ext>
                  </a:extLst>
                </p:cNvPr>
                <p:cNvSpPr txBox="1"/>
                <p:nvPr/>
              </p:nvSpPr>
              <p:spPr>
                <a:xfrm>
                  <a:off x="4303279" y="549000"/>
                  <a:ext cx="1792721" cy="2840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01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음식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02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 양피지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종이 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03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발자국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흔적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04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탈것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운송 수단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05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피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장기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06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액체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07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병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08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약물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09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방패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갑옷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10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 장식용 물품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785632D-4F23-4102-B7CE-27EA572712E7}"/>
                    </a:ext>
                  </a:extLst>
                </p:cNvPr>
                <p:cNvSpPr txBox="1"/>
                <p:nvPr/>
              </p:nvSpPr>
              <p:spPr>
                <a:xfrm>
                  <a:off x="6096000" y="549000"/>
                  <a:ext cx="1792721" cy="2840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11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보석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장신구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12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 근접 무기 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13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가구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14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원거리 무기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15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편지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메시지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16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노끈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구속 도구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17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열쇠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자물쇠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18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모자 </a:t>
                  </a: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&amp;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머리쓰개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19 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종교적 물품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ko-KR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20</a:t>
                  </a:r>
                  <a:r>
                    <a:rPr lang="ko-KR" altLang="en-US" sz="1200" dirty="0">
                      <a:solidFill>
                        <a:srgbClr val="491B11"/>
                      </a:solidFill>
                      <a:latin typeface="HY크리스탈M" panose="02030600000101010101" pitchFamily="18" charset="-127"/>
                      <a:ea typeface="HY크리스탈M" panose="02030600000101010101" pitchFamily="18" charset="-127"/>
                    </a:rPr>
                    <a:t> 식기</a:t>
                  </a:r>
                  <a:endParaRPr lang="en-US" altLang="ko-KR" sz="1200" dirty="0">
                    <a:solidFill>
                      <a:srgbClr val="491B11"/>
                    </a:solidFill>
                    <a:latin typeface="HY크리스탈M" panose="02030600000101010101" pitchFamily="18" charset="-127"/>
                    <a:ea typeface="HY크리스탈M" panose="02030600000101010101" pitchFamily="18" charset="-127"/>
                  </a:endParaRPr>
                </a:p>
              </p:txBody>
            </p:sp>
          </p:grpSp>
          <p:pic>
            <p:nvPicPr>
              <p:cNvPr id="26" name="그림 25" descr="텍스트, 케이스, 액세서리, 액자이(가) 표시된 사진&#10;&#10;자동 생성된 설명">
                <a:extLst>
                  <a:ext uri="{FF2B5EF4-FFF2-40B4-BE49-F238E27FC236}">
                    <a16:creationId xmlns:a16="http://schemas.microsoft.com/office/drawing/2014/main" id="{00C7DB43-9505-42AA-9356-9AB065DD7295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7528" y="3536123"/>
                <a:ext cx="4248000" cy="2844000"/>
              </a:xfrm>
              <a:prstGeom prst="rect">
                <a:avLst/>
              </a:prstGeom>
            </p:spPr>
          </p:pic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146E3582-7CC4-48FB-89C2-FEC61C863D49}"/>
                  </a:ext>
                </a:extLst>
              </p:cNvPr>
              <p:cNvSpPr/>
              <p:nvPr/>
            </p:nvSpPr>
            <p:spPr>
              <a:xfrm>
                <a:off x="1022713" y="5752028"/>
                <a:ext cx="313027" cy="308113"/>
              </a:xfrm>
              <a:prstGeom prst="ellipse">
                <a:avLst/>
              </a:prstGeom>
              <a:solidFill>
                <a:srgbClr val="40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7944DFA6-708A-44C2-AE4C-7E4CC35D6668}"/>
                  </a:ext>
                </a:extLst>
              </p:cNvPr>
              <p:cNvSpPr/>
              <p:nvPr/>
            </p:nvSpPr>
            <p:spPr>
              <a:xfrm>
                <a:off x="996831" y="5677697"/>
                <a:ext cx="313027" cy="308113"/>
              </a:xfrm>
              <a:prstGeom prst="ellipse">
                <a:avLst/>
              </a:prstGeom>
              <a:solidFill>
                <a:srgbClr val="40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86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</Words>
  <Application>Microsoft Office PowerPoint</Application>
  <PresentationFormat>A4 용지(210x297mm)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HY목판L</vt:lpstr>
      <vt:lpstr>HY크리스탈M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2021-02-04T00:58:24Z</dcterms:created>
  <dcterms:modified xsi:type="dcterms:W3CDTF">2021-02-05T01:14:25Z</dcterms:modified>
</cp:coreProperties>
</file>